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 panose="020B0604020202020204"/>
              </a:rPr>
              <a:t>Click to </a:t>
            </a:r>
            <a:r>
              <a:rPr lang="en-IN" sz="4400" b="0" strike="noStrike" spc="-1">
                <a:latin typeface="Arial" panose="020B0604020202020204"/>
              </a:rPr>
              <a:t>move the </a:t>
            </a:r>
            <a:r>
              <a:rPr lang="en-IN" sz="4400" b="0" strike="noStrike" spc="-1">
                <a:latin typeface="Arial" panose="020B0604020202020204"/>
              </a:rPr>
              <a:t>slide</a:t>
            </a:r>
            <a:endParaRPr lang="en-IN" sz="4400" b="0" strike="noStrike" spc="-1">
              <a:latin typeface="Arial" panose="020B060402020202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r>
              <a:rPr lang="en-IN" sz="2000" b="0" strike="noStrike" spc="-1">
                <a:latin typeface="Arial" panose="020B0604020202020204"/>
              </a:rPr>
              <a:t>Click to edit the </a:t>
            </a:r>
            <a:r>
              <a:rPr lang="en-IN" sz="2000" b="0" strike="noStrike" spc="-1">
                <a:latin typeface="Arial" panose="020B0604020202020204"/>
              </a:rPr>
              <a:t>notes format</a:t>
            </a:r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r>
              <a:rPr lang="en-IN" sz="1400" b="0" strike="noStrike" spc="-1">
                <a:latin typeface="Times New Roman" panose="02020603050405020304"/>
              </a:rPr>
              <a:t>&lt;header&gt;</a:t>
            </a:r>
            <a:endParaRPr lang="en-IN" sz="1400" b="0" strike="noStrike" spc="-1">
              <a:latin typeface="Times New Roman" panose="02020603050405020304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algn="r"/>
            <a:r>
              <a:rPr lang="en-IN" sz="1400" b="0" strike="noStrike" spc="-1">
                <a:latin typeface="Times New Roman" panose="02020603050405020304"/>
              </a:rPr>
              <a:t>&lt;date/time&gt;</a:t>
            </a:r>
            <a:endParaRPr lang="en-IN" sz="1400" b="0" strike="noStrike" spc="-1">
              <a:latin typeface="Times New Roman" panose="02020603050405020304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r>
              <a:rPr lang="en-IN" sz="1400" b="0" strike="noStrike" spc="-1">
                <a:latin typeface="Times New Roman" panose="02020603050405020304"/>
              </a:rPr>
              <a:t>&lt;footer&gt;</a:t>
            </a:r>
            <a:endParaRPr lang="en-IN" sz="1400" b="0" strike="noStrike" spc="-1">
              <a:latin typeface="Times New Roman" panose="02020603050405020304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pPr algn="r"/>
            <a:fld id="{22CAF9FB-5E3C-457C-B347-3C5452E342C8}" type="slidenum">
              <a:rPr lang="en-IN" sz="1400" b="0" strike="noStrike" spc="-1">
                <a:latin typeface="Times New Roman" panose="02020603050405020304"/>
              </a:rPr>
            </a:fld>
            <a:endParaRPr lang="en-IN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2D736061-F5E6-443E-B0DB-9488EC8996E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4C0F47DE-7BE2-4FAC-9901-243F0780206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CA0516CE-370D-4C59-82BF-CD8BDFCB135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E3BF6DA9-2E08-4320-A822-B8A7D89D9CE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167C18E5-298D-4531-A49A-C64A77B8D89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DAE7E8DD-487E-42B9-8D46-CDDA18356F2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763EAB34-EE2D-4F94-B299-93095BA408E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8176D66F-CECB-4C5C-ADF3-A5EA3407B3B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9E32E59C-4805-45BE-B76D-8B4B9A9B774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F8C2C9DE-699C-4E46-8D0A-5F46D020F94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en-IN" sz="2000" b="0" strike="noStrike" spc="-1">
              <a:latin typeface="Arial" panose="020B0604020202020204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31A74EDD-5018-4510-BA94-3EFEB9AD8AF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4400" b="0" strike="noStrike" spc="-1"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4400" b="0" strike="noStrike" spc="-1"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4400" b="0" strike="noStrike" spc="-1"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4400" b="0" strike="noStrike" spc="-1"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4400" b="0" strike="noStrike" spc="-1"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4400" b="0" strike="noStrike" spc="-1"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4400" b="0" strike="noStrike" spc="-1"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IN" sz="4400" b="0" strike="noStrike" spc="-1"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 panose="020B0604020202020204"/>
              </a:rPr>
              <a:t>Click to </a:t>
            </a:r>
            <a:r>
              <a:rPr lang="en-IN" sz="4400" b="0" strike="noStrike" spc="-1">
                <a:latin typeface="Arial" panose="020B0604020202020204"/>
              </a:rPr>
              <a:t>edit the </a:t>
            </a:r>
            <a:r>
              <a:rPr lang="en-IN" sz="4400" b="0" strike="noStrike" spc="-1">
                <a:latin typeface="Arial" panose="020B0604020202020204"/>
              </a:rPr>
              <a:t>title text </a:t>
            </a:r>
            <a:r>
              <a:rPr lang="en-IN" sz="4400" b="0" strike="noStrike" spc="-1">
                <a:latin typeface="Arial" panose="020B0604020202020204"/>
              </a:rPr>
              <a:t>format</a:t>
            </a:r>
            <a:endParaRPr lang="en-IN" sz="4400" b="0" strike="noStrike" spc="-1"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latin typeface="Arial" panose="020B0604020202020204"/>
              </a:rPr>
              <a:t>Click to edit the outline text format</a:t>
            </a:r>
            <a:endParaRPr lang="en-IN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800" b="0" strike="noStrike" spc="-1">
                <a:latin typeface="Arial" panose="020B0604020202020204"/>
              </a:rPr>
              <a:t>Second Outline Level</a:t>
            </a:r>
            <a:endParaRPr lang="en-IN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400" b="0" strike="noStrike" spc="-1">
                <a:latin typeface="Arial" panose="020B0604020202020204"/>
              </a:rPr>
              <a:t>Third Outline Level</a:t>
            </a:r>
            <a:endParaRPr lang="en-IN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000" b="0" strike="noStrike" spc="-1">
                <a:latin typeface="Arial" panose="020B0604020202020204"/>
              </a:rPr>
              <a:t>Fourth Outline Level</a:t>
            </a:r>
            <a:endParaRPr lang="en-IN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latin typeface="Arial" panose="020B0604020202020204"/>
              </a:rPr>
              <a:t>Fifth Outline Level</a:t>
            </a:r>
            <a:endParaRPr lang="en-IN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latin typeface="Arial" panose="020B0604020202020204"/>
              </a:rPr>
              <a:t>Sixth Outline Level</a:t>
            </a:r>
            <a:endParaRPr lang="en-IN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latin typeface="Arial" panose="020B0604020202020204"/>
              </a:rPr>
              <a:t>Seventh Outline Level</a:t>
            </a:r>
            <a:endParaRPr lang="en-IN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6" name="Image 1" descr="preencod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833040" y="3051360"/>
            <a:ext cx="6665040" cy="831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6560"/>
              </a:lnSpc>
              <a:tabLst>
                <a:tab pos="0" algn="l"/>
              </a:tabLst>
            </a:pPr>
            <a:r>
              <a:rPr lang="en-US" sz="5250" b="1" strike="noStrike" spc="-1">
                <a:solidFill>
                  <a:srgbClr val="00002E"/>
                </a:solidFill>
                <a:latin typeface="Nunito"/>
                <a:ea typeface="Nunito"/>
              </a:rPr>
              <a:t>KEYLOGGER</a:t>
            </a:r>
            <a:endParaRPr lang="en-IN" sz="5250" b="0" strike="noStrike" spc="-1">
              <a:latin typeface="Arial" panose="020B0604020202020204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33040" y="4217760"/>
            <a:ext cx="747648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Presented By: </a:t>
            </a:r>
            <a:r>
              <a:rPr lang="en-IN" alt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R CATHERINE PUSHPA RIYA</a:t>
            </a:r>
            <a:endParaRPr lang="en-IN" altLang="en-US" sz="1750" b="0" strike="noStrike" spc="-1">
              <a:solidFill>
                <a:srgbClr val="00002E"/>
              </a:solidFill>
              <a:latin typeface="PT Sans"/>
              <a:ea typeface="PT Sans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833040" y="4822920"/>
            <a:ext cx="747648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College Name : Aalim Muhammed Salegh College of Engineering</a:t>
            </a:r>
            <a:endParaRPr lang="en-IN" sz="175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/>
          <p:cNvPicPr/>
          <p:nvPr/>
        </p:nvPicPr>
        <p:blipFill>
          <a:blip r:embed="rId1"/>
          <a:stretch>
            <a:fillRect/>
          </a:stretch>
        </p:blipFill>
        <p:spPr>
          <a:xfrm>
            <a:off x="813240" y="777240"/>
            <a:ext cx="13010760" cy="731484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3312000" y="216000"/>
            <a:ext cx="75826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r>
              <a:rPr lang="en-IN" sz="1800" b="0" strike="noStrike" spc="-1">
                <a:latin typeface="Arial" panose="020B0604020202020204"/>
              </a:rPr>
              <a:t>               </a:t>
            </a:r>
            <a:r>
              <a:rPr lang="en-IN" sz="1800" b="0" strike="noStrike" spc="-1">
                <a:latin typeface="Arial" panose="020B0604020202020204"/>
              </a:rPr>
              <a:t>THIS IS THE SAMPLE OUTPUT OF KEYLOGGER  TEXT FILE</a:t>
            </a:r>
            <a:endParaRPr lang="en-IN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0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2799720" y="556200"/>
            <a:ext cx="6914520" cy="630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4970"/>
              </a:lnSpc>
              <a:tabLst>
                <a:tab pos="0" algn="l"/>
              </a:tabLst>
            </a:pPr>
            <a:r>
              <a:rPr lang="en-US" sz="3980" b="1" strike="noStrike" spc="-1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lang="en-IN" sz="3980" b="0" strike="noStrike" spc="-1">
              <a:latin typeface="Arial" panose="020B0604020202020204"/>
            </a:endParaRPr>
          </a:p>
        </p:txBody>
      </p:sp>
      <p:pic>
        <p:nvPicPr>
          <p:cNvPr id="137" name="Image 1" descr="preencod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312440" y="1591200"/>
            <a:ext cx="1488960" cy="148608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4981680" y="232524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1990" b="0" strike="noStrike" spc="-1">
              <a:latin typeface="Arial" panose="020B0604020202020204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004440" y="1954800"/>
            <a:ext cx="3291840" cy="314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485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lang="en-IN" sz="1990" b="0" strike="noStrike" spc="-1">
              <a:latin typeface="Arial" panose="020B0604020202020204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6004440" y="2391480"/>
            <a:ext cx="4565520" cy="322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545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lang="en-IN" sz="1590" b="0" strike="noStrike" spc="-1">
              <a:latin typeface="Arial" panose="020B0604020202020204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5852880" y="3092040"/>
            <a:ext cx="5925960" cy="1152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42" name="Image 2" descr="preencoded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3567240" y="3128760"/>
            <a:ext cx="2979000" cy="1486080"/>
          </a:xfrm>
          <a:prstGeom prst="rect">
            <a:avLst/>
          </a:prstGeom>
          <a:ln>
            <a:noFill/>
          </a:ln>
        </p:spPr>
      </p:pic>
      <p:sp>
        <p:nvSpPr>
          <p:cNvPr id="143" name="CustomShape 7"/>
          <p:cNvSpPr/>
          <p:nvPr/>
        </p:nvSpPr>
        <p:spPr>
          <a:xfrm>
            <a:off x="4981680" y="367020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1990" b="0" strike="noStrike" spc="-1">
              <a:latin typeface="Arial" panose="020B0604020202020204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6749280" y="3492360"/>
            <a:ext cx="2775600" cy="314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485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lang="en-IN" sz="1990" b="0" strike="noStrike" spc="-1">
              <a:latin typeface="Arial" panose="020B0604020202020204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6749280" y="3929040"/>
            <a:ext cx="4271400" cy="322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545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lang="en-IN" sz="1590" b="0" strike="noStrike" spc="-1">
              <a:latin typeface="Arial" panose="020B0604020202020204"/>
            </a:endParaRPr>
          </a:p>
        </p:txBody>
      </p:sp>
      <p:sp>
        <p:nvSpPr>
          <p:cNvPr id="146" name="CustomShape 10"/>
          <p:cNvSpPr/>
          <p:nvPr/>
        </p:nvSpPr>
        <p:spPr>
          <a:xfrm>
            <a:off x="6597720" y="4629600"/>
            <a:ext cx="5181120" cy="1152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47" name="Image 3" descr="preencoded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2822400" y="4666320"/>
            <a:ext cx="4469040" cy="1486080"/>
          </a:xfrm>
          <a:prstGeom prst="rect">
            <a:avLst/>
          </a:prstGeom>
          <a:ln>
            <a:noFill/>
          </a:ln>
        </p:spPr>
      </p:pic>
      <p:sp>
        <p:nvSpPr>
          <p:cNvPr id="148" name="CustomShape 11"/>
          <p:cNvSpPr/>
          <p:nvPr/>
        </p:nvSpPr>
        <p:spPr>
          <a:xfrm>
            <a:off x="4981680" y="520776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1990" b="0" strike="noStrike" spc="-1">
              <a:latin typeface="Arial" panose="020B0604020202020204"/>
            </a:endParaRPr>
          </a:p>
        </p:txBody>
      </p:sp>
      <p:sp>
        <p:nvSpPr>
          <p:cNvPr id="149" name="CustomShape 12"/>
          <p:cNvSpPr/>
          <p:nvPr/>
        </p:nvSpPr>
        <p:spPr>
          <a:xfrm>
            <a:off x="7494480" y="4868280"/>
            <a:ext cx="2523960" cy="314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485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lang="en-IN" sz="1990" b="0" strike="noStrike" spc="-1">
              <a:latin typeface="Arial" panose="020B0604020202020204"/>
            </a:endParaRPr>
          </a:p>
        </p:txBody>
      </p:sp>
      <p:sp>
        <p:nvSpPr>
          <p:cNvPr id="150" name="CustomShape 13"/>
          <p:cNvSpPr/>
          <p:nvPr/>
        </p:nvSpPr>
        <p:spPr>
          <a:xfrm>
            <a:off x="7494480" y="5304960"/>
            <a:ext cx="4133160" cy="645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545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lang="en-IN" sz="1590" b="0" strike="noStrike" spc="-1">
              <a:latin typeface="Arial" panose="020B0604020202020204"/>
            </a:endParaRPr>
          </a:p>
        </p:txBody>
      </p:sp>
      <p:sp>
        <p:nvSpPr>
          <p:cNvPr id="151" name="CustomShape 14"/>
          <p:cNvSpPr/>
          <p:nvPr/>
        </p:nvSpPr>
        <p:spPr>
          <a:xfrm>
            <a:off x="2799720" y="6380640"/>
            <a:ext cx="9029520" cy="129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545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IN" sz="159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0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54" name="Image 1" descr="preencod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833040" y="3051360"/>
            <a:ext cx="6665040" cy="831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6560"/>
              </a:lnSpc>
              <a:tabLst>
                <a:tab pos="0" algn="l"/>
              </a:tabLst>
            </a:pPr>
            <a:r>
              <a:rPr lang="en-US" sz="5250" b="1" strike="noStrike" spc="-1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lang="en-IN" sz="5250" b="0" strike="noStrike" spc="-1">
              <a:latin typeface="Arial" panose="020B0604020202020204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833040" y="4822920"/>
            <a:ext cx="747648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52" name="Image 1" descr="preencod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9320" cy="277632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348280" y="379764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5470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lang="en-IN" sz="4380" b="0" strike="noStrike" spc="-1">
              <a:latin typeface="Arial" panose="020B0604020202020204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348280" y="4825440"/>
            <a:ext cx="3161880" cy="2805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2593440" y="5070240"/>
            <a:ext cx="26719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593440" y="555084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lang="en-IN" sz="1750" b="0" strike="noStrike" spc="-1">
              <a:latin typeface="Arial" panose="020B0604020202020204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733720" y="4825440"/>
            <a:ext cx="3161880" cy="2877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8" name="CustomShape 7"/>
          <p:cNvSpPr/>
          <p:nvPr/>
        </p:nvSpPr>
        <p:spPr>
          <a:xfrm>
            <a:off x="5978520" y="5070240"/>
            <a:ext cx="26719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978520" y="555084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lang="en-IN" sz="1750" b="0" strike="noStrike" spc="-1">
              <a:latin typeface="Arial" panose="020B0604020202020204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118800" y="4825440"/>
            <a:ext cx="3161880" cy="2949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1" name="CustomShape 10"/>
          <p:cNvSpPr/>
          <p:nvPr/>
        </p:nvSpPr>
        <p:spPr>
          <a:xfrm>
            <a:off x="9363960" y="5070240"/>
            <a:ext cx="267192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363960" y="589788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lang="en-IN" sz="175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833040" y="271260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5470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lang="en-IN" sz="4380" b="0" strike="noStrike" spc="-1">
              <a:latin typeface="Arial" panose="020B0604020202020204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33040" y="3740040"/>
            <a:ext cx="7476480" cy="177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IN" sz="175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70" name="Image 1" descr="preencod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6520" cy="822852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3040" y="92556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5470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lang="en-IN" sz="4380" b="0" strike="noStrike" spc="-1">
              <a:latin typeface="Arial" panose="020B0604020202020204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152720" y="1953000"/>
            <a:ext cx="26640" cy="534996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3" name="CustomShape 4"/>
          <p:cNvSpPr/>
          <p:nvPr/>
        </p:nvSpPr>
        <p:spPr>
          <a:xfrm>
            <a:off x="1416600" y="2362680"/>
            <a:ext cx="776520" cy="2664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4" name="CustomShape 5"/>
          <p:cNvSpPr/>
          <p:nvPr/>
        </p:nvSpPr>
        <p:spPr>
          <a:xfrm>
            <a:off x="916560" y="212652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6"/>
          <p:cNvSpPr/>
          <p:nvPr/>
        </p:nvSpPr>
        <p:spPr>
          <a:xfrm>
            <a:off x="1066320" y="216828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2630" b="0" strike="noStrike" spc="-1">
              <a:latin typeface="Arial" panose="020B0604020202020204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388600" y="2175120"/>
            <a:ext cx="58996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2388600" y="265572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lang="en-IN" sz="1750" b="0" strike="noStrike" spc="-1">
              <a:latin typeface="Arial" panose="020B0604020202020204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1416600" y="4220640"/>
            <a:ext cx="776520" cy="2664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9" name="CustomShape 10"/>
          <p:cNvSpPr/>
          <p:nvPr/>
        </p:nvSpPr>
        <p:spPr>
          <a:xfrm>
            <a:off x="916560" y="398448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0" name="CustomShape 11"/>
          <p:cNvSpPr/>
          <p:nvPr/>
        </p:nvSpPr>
        <p:spPr>
          <a:xfrm>
            <a:off x="1066320" y="402624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2630" b="0" strike="noStrike" spc="-1">
              <a:latin typeface="Arial" panose="020B0604020202020204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2388600" y="4033080"/>
            <a:ext cx="29977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2388600" y="451332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lang="en-IN" sz="1750" b="0" strike="noStrike" spc="-1">
              <a:latin typeface="Arial" panose="020B0604020202020204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1416600" y="6078240"/>
            <a:ext cx="776520" cy="2664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4" name="CustomShape 15"/>
          <p:cNvSpPr/>
          <p:nvPr/>
        </p:nvSpPr>
        <p:spPr>
          <a:xfrm>
            <a:off x="916560" y="584208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5" name="CustomShape 16"/>
          <p:cNvSpPr/>
          <p:nvPr/>
        </p:nvSpPr>
        <p:spPr>
          <a:xfrm>
            <a:off x="1066320" y="588384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2630" b="0" strike="noStrike" spc="-1">
              <a:latin typeface="Arial" panose="020B0604020202020204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2388600" y="5890680"/>
            <a:ext cx="3367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2388600" y="637128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lang="en-IN" sz="175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90" name="Image 1" descr="preencod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33040" y="2418120"/>
            <a:ext cx="7476480" cy="1387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5470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lang="en-IN" sz="4380" b="0" strike="noStrike" spc="-1">
              <a:latin typeface="Arial" panose="020B0604020202020204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19640" y="4502880"/>
            <a:ext cx="74764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lang="en-IN" sz="1750" b="0" strike="noStrike" spc="-1">
              <a:latin typeface="Arial" panose="020B0604020202020204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92000" y="5913720"/>
            <a:ext cx="74764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lang="en-IN" sz="175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96" name="Image 1" descr="preencod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6520" cy="822852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4490640" y="934920"/>
            <a:ext cx="802692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5470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lang="en-IN" sz="4380" b="0" strike="noStrike" spc="-1">
              <a:latin typeface="Arial" panose="020B0604020202020204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490640" y="196236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934960" y="2184480"/>
            <a:ext cx="3092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5934960" y="2665080"/>
            <a:ext cx="786096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lang="en-IN" sz="1750" b="0" strike="noStrike" spc="-1">
              <a:latin typeface="Arial" panose="020B0604020202020204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4490640" y="374004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5934960" y="3962160"/>
            <a:ext cx="27763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934960" y="4442400"/>
            <a:ext cx="786096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lang="en-IN" sz="1750" b="0" strike="noStrike" spc="-1">
              <a:latin typeface="Arial" panose="020B0604020202020204"/>
            </a:endParaRPr>
          </a:p>
        </p:txBody>
      </p:sp>
      <p:pic>
        <p:nvPicPr>
          <p:cNvPr id="104" name="Image 4" descr="preencoded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4490640" y="551736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105" name="CustomShape 7"/>
          <p:cNvSpPr/>
          <p:nvPr/>
        </p:nvSpPr>
        <p:spPr>
          <a:xfrm>
            <a:off x="5934960" y="5739480"/>
            <a:ext cx="29707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5934960" y="6220080"/>
            <a:ext cx="786096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lang="en-IN" sz="175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2348280" y="1003320"/>
            <a:ext cx="691956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5470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lang="en-IN" sz="4380" b="0" strike="noStrike" spc="-1">
              <a:latin typeface="Arial" panose="020B0604020202020204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348280" y="2230920"/>
            <a:ext cx="4694760" cy="1420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IN" sz="1750" b="0" strike="noStrike" spc="-1">
              <a:latin typeface="Arial" panose="020B0604020202020204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593840" y="2280600"/>
            <a:ext cx="4694760" cy="469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348280" y="181548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5470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lang="en-IN" sz="4380" b="0" strike="noStrike" spc="-1">
              <a:latin typeface="Arial" panose="020B0604020202020204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348280" y="31834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2959200" y="3204000"/>
            <a:ext cx="36691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959200" y="36846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lang="en-IN" sz="1750" b="0" strike="noStrike" spc="-1">
              <a:latin typeface="Arial" panose="020B0604020202020204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7426440" y="31834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9" name="CustomShape 7"/>
          <p:cNvSpPr/>
          <p:nvPr/>
        </p:nvSpPr>
        <p:spPr>
          <a:xfrm>
            <a:off x="8037360" y="3204000"/>
            <a:ext cx="42105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8037360" y="36846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lang="en-IN" sz="1750" b="0" strike="noStrike" spc="-1">
              <a:latin typeface="Arial" panose="020B0604020202020204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2348280" y="48466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2" name="CustomShape 10"/>
          <p:cNvSpPr/>
          <p:nvPr/>
        </p:nvSpPr>
        <p:spPr>
          <a:xfrm>
            <a:off x="2959200" y="4867560"/>
            <a:ext cx="41072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2959200" y="53478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lang="en-IN" sz="1750" b="0" strike="noStrike" spc="-1">
              <a:latin typeface="Arial" panose="020B0604020202020204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7426440" y="48466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5" name="CustomShape 13"/>
          <p:cNvSpPr/>
          <p:nvPr/>
        </p:nvSpPr>
        <p:spPr>
          <a:xfrm>
            <a:off x="8037360" y="4867560"/>
            <a:ext cx="38217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noAutofit/>
          </a:bodyPr>
          <a:p>
            <a:pPr>
              <a:lnSpc>
                <a:spcPts val="2735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lang="en-IN" sz="2190" b="0" strike="noStrike" spc="-1">
              <a:latin typeface="Arial" panose="020B0604020202020204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8037360" y="5347800"/>
            <a:ext cx="42436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ts val="2800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lang="en-IN" sz="175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2348280" y="376776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30" name="Picture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00" y="432000"/>
            <a:ext cx="13752000" cy="7731720"/>
          </a:xfrm>
          <a:prstGeom prst="rect">
            <a:avLst/>
          </a:prstGeom>
          <a:ln>
            <a:noFill/>
          </a:ln>
        </p:spPr>
      </p:pic>
      <p:sp>
        <p:nvSpPr>
          <p:cNvPr id="131" name="TextShape 3"/>
          <p:cNvSpPr txBox="1"/>
          <p:nvPr/>
        </p:nvSpPr>
        <p:spPr>
          <a:xfrm>
            <a:off x="4176000" y="0"/>
            <a:ext cx="61974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r>
              <a:rPr lang="en-IN" sz="1800" b="0" strike="noStrike" spc="-1">
                <a:latin typeface="Arial" panose="020B0604020202020204"/>
              </a:rPr>
              <a:t>THIS IS THE SAMPLE OUTPUT OF KEYLOGGER.JASON</a:t>
            </a:r>
            <a:endParaRPr lang="en-IN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3113</Words>
  <Application>WPS Presentation</Application>
  <PresentationFormat/>
  <Paragraphs>114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SimSun</vt:lpstr>
      <vt:lpstr>Wingdings</vt:lpstr>
      <vt:lpstr>Arial</vt:lpstr>
      <vt:lpstr>Symbol</vt:lpstr>
      <vt:lpstr>Times New Roman</vt:lpstr>
      <vt:lpstr>Nunito</vt:lpstr>
      <vt:lpstr>Segoe Print</vt:lpstr>
      <vt:lpstr>PT Sans</vt:lpstr>
      <vt:lpstr>Microsoft YaHei</vt:lpstr>
      <vt:lpstr>Arial Unicode MS</vt:lpstr>
      <vt:lpstr>DejaVu Sans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solom</cp:lastModifiedBy>
  <cp:revision>6</cp:revision>
  <dcterms:created xsi:type="dcterms:W3CDTF">2024-04-01T07:11:00Z</dcterms:created>
  <dcterms:modified xsi:type="dcterms:W3CDTF">2024-04-04T16:10:41Z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  <property fmtid="{D5CDD505-2E9C-101B-9397-08002B2CF9AE}" pid="13" name="ICV">
    <vt:lpwstr>FA7B3CD558514C97A1C1C2DBCDB32FF8_13</vt:lpwstr>
  </property>
  <property fmtid="{D5CDD505-2E9C-101B-9397-08002B2CF9AE}" pid="14" name="KSOProductBuildVer">
    <vt:lpwstr>1033-12.2.0.13472</vt:lpwstr>
  </property>
</Properties>
</file>